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54" r:id="rId7"/>
    <p:sldId id="114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3076" y="24648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是一篇鼓励性短文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旨在帮助读者应对生活中的困难。通过回忆快乐、培养坚强心态、寻求朋友支持和放松心情等方式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传递积极面对压力、保持内心平静的核心思想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107" y="1080212"/>
            <a:ext cx="10619715" cy="1424072"/>
          </a:xfrm>
          <a:prstGeom prst="rect">
            <a:avLst/>
          </a:prstGeom>
        </p:spPr>
      </p:pic>
      <p:pic>
        <p:nvPicPr>
          <p:cNvPr id="4" name="语篇导航-DA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5465" y="2643356"/>
            <a:ext cx="1440160" cy="35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times become hard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know they sometimes will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remember a moment in your life that was filled with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how it made you feel, and you will have the strength you need to get through any trouble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考查不可数名词。句意：当生活变得艰难时（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你知道有时会这样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回忆充满快乐的时刻。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的对应名词为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符合情感描述。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99062" y="2422922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joy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47732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life throws you some </a:t>
            </a:r>
            <a:r>
              <a:rPr lang="en-US" altLang="zh-CN" sz="2000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difficulties,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something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got by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strong mind and fighting to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you’ll find you have the ability to change all the bad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overcome all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34888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考查名词复数。句意：当生活给你带来一些风险或困难。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的对应名词为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risk,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“difficulties”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形式一致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指一些风险。故填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32627" y="914346"/>
            <a:ext cx="710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risks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838622" y="1340768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developing</a:t>
            </a:r>
            <a:endParaRPr lang="zh-CN" altLang="en-US" sz="200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335699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考查固定搭配。句意：记住你通过培养坚强意志并奋斗到底所获得的东西。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sth.,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通过做某事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后需用动名词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发展、培养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构成方式状语。故填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40936" y="1824572"/>
            <a:ext cx="1236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situations</a:t>
            </a:r>
            <a:endParaRPr lang="zh-CN" altLang="en-US" sz="2000"/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472514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考查名词复数。句意：然后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你将发现你有能力改变所有糟糕的情况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战胜一些困难。此空需用复数形式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指所有的情况。故填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700"/>
            <a:ext cx="11485848" cy="14773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find yourself unhappy and </a:t>
            </a:r>
            <a:r>
              <a:rPr lang="en-US" altLang="zh-CN" sz="2000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remember to find a friend to talk with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friend can be a good listener and give you more warmth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 a nice life journey to have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with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won’t feel helpless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63691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考查形容词。句意：当你感到自己不开心且孤独的时候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记得找一个朋友来聊一聊。此空需填形容词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表示情感上的孤独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并与上文中的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7728" y="1303264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lonely</a:t>
            </a:r>
            <a:endParaRPr lang="zh-CN" altLang="en-US" sz="20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64502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考查限定词。句意：有几个朋友同行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将是一次美好的人生旅程。此空需用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）修饰限定复数名词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88922" y="1772816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several</a:t>
            </a:r>
            <a:endParaRPr lang="zh-CN" altLang="en-US" sz="2000"/>
          </a:p>
        </p:txBody>
      </p:sp>
      <p:sp>
        <p:nvSpPr>
          <p:cNvPr id="8" name="内容占位符 10"/>
          <p:cNvSpPr txBox="1">
            <a:spLocks/>
          </p:cNvSpPr>
          <p:nvPr/>
        </p:nvSpPr>
        <p:spPr bwMode="auto">
          <a:xfrm>
            <a:off x="360854" y="455998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考查固定搭配。句意：并且你再也不会感到无助。此处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not...anymore,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再也不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anymore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79182" y="2204864"/>
            <a:ext cx="1148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anymore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feel tension building, find something fun to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let stress make you become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不理智的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疯狂的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before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to take a deep breath and calm down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Thus,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 nor stress can beat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you are listening to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Radio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Faith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 you have some problems and worries, you can listen to my program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I’m always ready to help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350100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考查固定搭配。句意：当你感到紧张情绪在加剧时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找有趣的事情来振奋自己。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使振奋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且放在不定式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因此需接动词原形。故填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24798" y="1280386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cheer</a:t>
            </a:r>
            <a:endParaRPr lang="zh-CN" altLang="en-US" sz="200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41596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考查形容词比较级。句意：绝不要让压力使你比以前更不理智。根据比较级结构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比较级＋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此空需填比较级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crazier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不理智的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crazier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crazier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750" y="1729686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crazier</a:t>
            </a:r>
            <a:endParaRPr lang="zh-CN" altLang="en-US" sz="2000"/>
          </a:p>
        </p:txBody>
      </p:sp>
      <p:sp>
        <p:nvSpPr>
          <p:cNvPr id="8" name="内容占位符 13"/>
          <p:cNvSpPr txBox="1">
            <a:spLocks/>
          </p:cNvSpPr>
          <p:nvPr/>
        </p:nvSpPr>
        <p:spPr bwMode="auto">
          <a:xfrm>
            <a:off x="336295" y="5330825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考查固定搭配。句意：因此压力和紧张都无法击败你。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neither...nor ...,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既不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62758" y="2185940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neither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18862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01" y="1340769"/>
            <a:ext cx="11486653" cy="39121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76" y="1200709"/>
            <a:ext cx="1979687" cy="612274"/>
          </a:xfrm>
          <a:prstGeom prst="rect">
            <a:avLst/>
          </a:prstGeom>
        </p:spPr>
      </p:pic>
      <p:sp>
        <p:nvSpPr>
          <p:cNvPr id="15" name="内容占位符 14"/>
          <p:cNvSpPr>
            <a:spLocks noGrp="1"/>
          </p:cNvSpPr>
          <p:nvPr>
            <p:ph idx="1"/>
          </p:nvPr>
        </p:nvSpPr>
        <p:spPr>
          <a:xfrm>
            <a:off x="360854" y="174087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1.by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作介词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后需接动名词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构成的介词短语作方式状语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2.lonely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强调主观孤独感受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并可描写荒凉的环境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感到孤独寂寞的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一个偏僻的乡村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,alone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作副词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主要描写客观物理层面的独自状态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独自居住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3.neither...nor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既不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注意与固定搭配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either...or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3558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755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457</cp:revision>
  <dcterms:created xsi:type="dcterms:W3CDTF">2020-11-06T05:24:00Z</dcterms:created>
  <dcterms:modified xsi:type="dcterms:W3CDTF">2025-09-17T13:53:39Z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